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"/>
  </p:notesMasterIdLst>
  <p:handoutMasterIdLst>
    <p:handoutMasterId r:id="rId6"/>
  </p:handoutMasterIdLst>
  <p:sldIdLst>
    <p:sldId id="468" r:id="rId2"/>
    <p:sldId id="411" r:id="rId3"/>
    <p:sldId id="413" r:id="rId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9"/>
    <a:srgbClr val="749498"/>
    <a:srgbClr val="BF6845"/>
    <a:srgbClr val="FB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8" d="100"/>
          <a:sy n="68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C9BC-79C3-43C2-B635-E5655FF86EBF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C3683-2346-4AD3-B863-A0CE9B5A5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0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83851-5673-41DC-9B02-3433E576BE5C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FA7A1-C5B5-4504-8583-22949E821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FA7A1-C5B5-4504-8583-22949E8217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39B309-FB69-4FB7-92B4-D679B013AEB0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799D8F-E5B9-47E6-86F7-43DB6872C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of a wildcat&#10;&#10;Description automatically generated">
            <a:extLst>
              <a:ext uri="{FF2B5EF4-FFF2-40B4-BE49-F238E27FC236}">
                <a16:creationId xmlns:a16="http://schemas.microsoft.com/office/drawing/2014/main" id="{DA449C0B-09DA-AE88-8C66-CFEDE5BED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9785"/>
            <a:ext cx="2209800" cy="1656541"/>
          </a:xfrm>
          <a:prstGeom prst="rect">
            <a:avLst/>
          </a:prstGeom>
        </p:spPr>
      </p:pic>
      <p:pic>
        <p:nvPicPr>
          <p:cNvPr id="13" name="Picture 12" descr="Logo final_edited-1.tif">
            <a:extLst>
              <a:ext uri="{FF2B5EF4-FFF2-40B4-BE49-F238E27FC236}">
                <a16:creationId xmlns:a16="http://schemas.microsoft.com/office/drawing/2014/main" id="{04F7FC71-2467-6107-3BF1-A3E4912F09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6340317"/>
            <a:ext cx="819593" cy="3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F38FC-82C7-44C2-B34E-7C2F1E162C6D}"/>
              </a:ext>
            </a:extLst>
          </p:cNvPr>
          <p:cNvSpPr txBox="1"/>
          <p:nvPr/>
        </p:nvSpPr>
        <p:spPr>
          <a:xfrm>
            <a:off x="2931916" y="595292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Classroom/Dressing Rooms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831FA-2650-E340-F84F-2084CC351D53}"/>
              </a:ext>
            </a:extLst>
          </p:cNvPr>
          <p:cNvSpPr txBox="1"/>
          <p:nvPr/>
        </p:nvSpPr>
        <p:spPr>
          <a:xfrm>
            <a:off x="6239994" y="5880799"/>
            <a:ext cx="186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Concession &amp; Restrooms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564A1-3A5A-950C-4313-B93D2330D39C}"/>
              </a:ext>
            </a:extLst>
          </p:cNvPr>
          <p:cNvSpPr txBox="1"/>
          <p:nvPr/>
        </p:nvSpPr>
        <p:spPr>
          <a:xfrm>
            <a:off x="48737" y="128888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 seats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03C55-C30D-BC5E-2659-2482AE60717D}"/>
              </a:ext>
            </a:extLst>
          </p:cNvPr>
          <p:cNvSpPr txBox="1"/>
          <p:nvPr/>
        </p:nvSpPr>
        <p:spPr>
          <a:xfrm>
            <a:off x="296571" y="4830453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Allen Bowden</a:t>
            </a:r>
          </a:p>
        </p:txBody>
      </p:sp>
      <p:pic>
        <p:nvPicPr>
          <p:cNvPr id="15" name="Picture 14" descr="A floor plan of a basketball court&#10;&#10;Description automatically generated">
            <a:extLst>
              <a:ext uri="{FF2B5EF4-FFF2-40B4-BE49-F238E27FC236}">
                <a16:creationId xmlns:a16="http://schemas.microsoft.com/office/drawing/2014/main" id="{75ED7363-9AEA-A6CF-8D0B-72B342DCC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21" y="560629"/>
            <a:ext cx="6511179" cy="5320170"/>
          </a:xfrm>
          <a:prstGeom prst="rect">
            <a:avLst/>
          </a:prstGeom>
        </p:spPr>
      </p:pic>
      <p:pic>
        <p:nvPicPr>
          <p:cNvPr id="17" name="Picture 16" descr="A basketball court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70308EE-E61E-0BA0-50FD-B220A4D56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91" y="-62820"/>
            <a:ext cx="2881191" cy="2539557"/>
          </a:xfrm>
          <a:prstGeom prst="rect">
            <a:avLst/>
          </a:prstGeom>
        </p:spPr>
      </p:pic>
      <p:pic>
        <p:nvPicPr>
          <p:cNvPr id="19" name="Picture 18" descr="A basketball court with bleachers&#10;&#10;Description automatically generated">
            <a:extLst>
              <a:ext uri="{FF2B5EF4-FFF2-40B4-BE49-F238E27FC236}">
                <a16:creationId xmlns:a16="http://schemas.microsoft.com/office/drawing/2014/main" id="{3C0A8E70-1CF9-5CA6-29B0-24BEE9C96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9" y="2524078"/>
            <a:ext cx="3789893" cy="2005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37328E1B-D3E4-B067-223B-A6E547EEB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601341" cy="1600282"/>
          </a:xfrm>
          <a:prstGeom prst="rect">
            <a:avLst/>
          </a:prstGeom>
        </p:spPr>
      </p:pic>
      <p:pic>
        <p:nvPicPr>
          <p:cNvPr id="10" name="Picture 9" descr="A logo of a wildcat&#10;&#10;Description automatically generated">
            <a:extLst>
              <a:ext uri="{FF2B5EF4-FFF2-40B4-BE49-F238E27FC236}">
                <a16:creationId xmlns:a16="http://schemas.microsoft.com/office/drawing/2014/main" id="{9D0BC3A4-E056-1DC9-2A5D-8B9FEADA3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3795"/>
            <a:ext cx="1143000" cy="742588"/>
          </a:xfrm>
          <a:prstGeom prst="rect">
            <a:avLst/>
          </a:prstGeom>
        </p:spPr>
      </p:pic>
      <p:pic>
        <p:nvPicPr>
          <p:cNvPr id="11" name="Picture 10" descr="Logo final_edited-1.tif">
            <a:extLst>
              <a:ext uri="{FF2B5EF4-FFF2-40B4-BE49-F238E27FC236}">
                <a16:creationId xmlns:a16="http://schemas.microsoft.com/office/drawing/2014/main" id="{BFE66F6F-105E-5144-510E-1C63E586AB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7141" y="6533260"/>
            <a:ext cx="819593" cy="304800"/>
          </a:xfrm>
          <a:prstGeom prst="rect">
            <a:avLst/>
          </a:prstGeom>
        </p:spPr>
      </p:pic>
      <p:pic>
        <p:nvPicPr>
          <p:cNvPr id="4" name="Picture 3" descr="A building with trees in the back&#10;&#10;Description automatically generated">
            <a:extLst>
              <a:ext uri="{FF2B5EF4-FFF2-40B4-BE49-F238E27FC236}">
                <a16:creationId xmlns:a16="http://schemas.microsoft.com/office/drawing/2014/main" id="{A5A66F95-26F5-2877-6E42-D89A191B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0966"/>
            <a:ext cx="7601341" cy="4245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4D4B6-3B35-E3E7-5B6D-26725C87A374}"/>
              </a:ext>
            </a:extLst>
          </p:cNvPr>
          <p:cNvSpPr txBox="1"/>
          <p:nvPr/>
        </p:nvSpPr>
        <p:spPr>
          <a:xfrm>
            <a:off x="2514600" y="5410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Allen Bowden Activity Center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f a wildcat&#10;&#10;Description automatically generated">
            <a:extLst>
              <a:ext uri="{FF2B5EF4-FFF2-40B4-BE49-F238E27FC236}">
                <a16:creationId xmlns:a16="http://schemas.microsoft.com/office/drawing/2014/main" id="{C39042FA-13B0-92A2-F861-5CAD5FB03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874"/>
            <a:ext cx="2819400" cy="2113518"/>
          </a:xfrm>
          <a:prstGeom prst="rect">
            <a:avLst/>
          </a:prstGeom>
        </p:spPr>
      </p:pic>
      <p:pic>
        <p:nvPicPr>
          <p:cNvPr id="8" name="Picture 7" descr="Logo final_edited-1.tif">
            <a:extLst>
              <a:ext uri="{FF2B5EF4-FFF2-40B4-BE49-F238E27FC236}">
                <a16:creationId xmlns:a16="http://schemas.microsoft.com/office/drawing/2014/main" id="{86A269A0-AF5A-F4C0-DBDC-B0502BD2A0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6213242"/>
            <a:ext cx="819593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73025-2CC6-4DEF-D794-315BF5F31A5D}"/>
              </a:ext>
            </a:extLst>
          </p:cNvPr>
          <p:cNvSpPr txBox="1"/>
          <p:nvPr/>
        </p:nvSpPr>
        <p:spPr>
          <a:xfrm>
            <a:off x="5638800" y="4724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Activity Center Entry to Gym and Classrooms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3B564-3459-41F1-B866-7E85E1D1F0B3}"/>
              </a:ext>
            </a:extLst>
          </p:cNvPr>
          <p:cNvSpPr txBox="1"/>
          <p:nvPr/>
        </p:nvSpPr>
        <p:spPr>
          <a:xfrm>
            <a:off x="533400" y="430537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Allen Bowden</a:t>
            </a:r>
          </a:p>
        </p:txBody>
      </p:sp>
      <p:pic>
        <p:nvPicPr>
          <p:cNvPr id="6" name="Picture 5" descr="A person walking into a building&#10;&#10;Description automatically generated">
            <a:extLst>
              <a:ext uri="{FF2B5EF4-FFF2-40B4-BE49-F238E27FC236}">
                <a16:creationId xmlns:a16="http://schemas.microsoft.com/office/drawing/2014/main" id="{614332A3-06CC-0310-098F-320B20DC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" y="-414379"/>
            <a:ext cx="9144000" cy="5095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E915B-AE37-6350-124B-8855A5367A55}"/>
              </a:ext>
            </a:extLst>
          </p:cNvPr>
          <p:cNvSpPr txBox="1"/>
          <p:nvPr/>
        </p:nvSpPr>
        <p:spPr>
          <a:xfrm>
            <a:off x="2247900" y="5115027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Allen Bowden Activity Center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1474</TotalTime>
  <Words>29</Words>
  <Application>Microsoft Office PowerPoint</Application>
  <PresentationFormat>On-screen Show (4:3)</PresentationFormat>
  <Paragraphs>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Alayna</dc:creator>
  <cp:lastModifiedBy>Mike Martin</cp:lastModifiedBy>
  <cp:revision>127</cp:revision>
  <cp:lastPrinted>2012-03-08T17:54:44Z</cp:lastPrinted>
  <dcterms:created xsi:type="dcterms:W3CDTF">2009-01-01T23:50:28Z</dcterms:created>
  <dcterms:modified xsi:type="dcterms:W3CDTF">2024-12-30T18:20:36Z</dcterms:modified>
</cp:coreProperties>
</file>